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499C1-6AEF-4B4C-912C-5185A1A01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3B335A-7FB6-4134-A083-9AA256C61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439E2D-360D-49CA-9BBA-4987A81B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5ED16-D80C-4E26-9680-89A6CAC5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D1EE2-1429-400D-95F2-94185D09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081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2B652-D83E-4BDC-88DF-355A6974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9F9053-2E85-4C31-B8D7-74FE9AB8D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F54CC4-4288-4247-8930-255E46FF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7CE667-5927-4849-AD25-903A5102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0E8C8B-E413-40A2-B247-0A31C7FD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003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91D665-4E20-44CD-BAAA-70248A607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3060AB-22E0-4B99-B780-0FA60FD3A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3B5FEA-C8C6-43AE-981F-5BC48D44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E5DAB8-4837-44A1-A3C7-4967770C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0E77D4-39DC-4623-A99B-7A187CD88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86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C489A-D92E-4842-BBEB-4713F55C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0D2B00-FFFD-4FC0-970B-004577C5B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BC3057-3A82-4123-B5C9-958A9091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5CF65F-A864-489D-ADC4-ED28FB0F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A03877-E2CA-48CF-ACE3-F2A4CFD1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694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4D984-3B19-4949-B08C-33BB2920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74CEF-1780-4010-80F0-CCA4174F4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33E26B-274A-4944-980C-CD620AD6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1D1B17-8035-480F-B217-557A4F13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5E8C6-B60A-4F93-A53C-091B6270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752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0C7F9-0CFF-49F6-8AE8-58F144A9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7899D6-7F71-44D1-845C-C70397FD1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A7185D0-DF48-4590-AE64-12EBED887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BD804E-360A-47CA-8BDB-052D5415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9CA6E1-D028-4A86-88F8-97C62992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1D4A433-52C9-47A7-86BB-C7468EDC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06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D455D-F535-416C-8089-37E1E09B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BC4018-B82F-4C29-8FFA-74FD80955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681716-BA3A-4063-A4AA-0A153E24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E584E1-360F-4D7F-8008-0B0142678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7D8E97-5EEC-49E4-9CB8-30DED7A6A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A415C5-0583-46EF-875B-BCFF332C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51C747E-44A6-4655-8221-AF1320A8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61EEACA-DE2A-4831-80B5-0F169B80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193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EC84B-CEA8-42DB-9A42-74BA999CA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BAC554-87A3-41BE-A050-161C209E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838F2F-BDD5-4209-8CEB-578D5F9F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DED119-CA9C-4B5A-A80B-E6DBFBEC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3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62E6D7-8342-4518-97D5-79A4C97F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52B923-DDFF-4282-B840-B1C6BA8E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8C66CB-A9DB-4497-81F7-65EB7877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882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133C4-1167-4ADC-9809-8C2F3116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9211B6-8BC0-455A-A63B-783FABCE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F9F5F6-2CCA-401B-A223-CB577BDFC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A02239-93F8-4076-91D2-79C0B75E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4011B2-3875-4244-92EA-67B80459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52D5B98-4083-4D89-A10A-DEA08664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874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D5930-30F3-44BA-B1CB-4D449C57A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92C08D3-CA7E-4944-9AA7-8E8FEEF6C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FECB4D-4226-43E3-B50D-BF2DEF592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65F382-0E03-481E-9FFE-F94599DB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A8AE69-121F-413C-A8F7-7E940ACF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45656B-5AD1-49A1-AFE0-8EC106DB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892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9495D5-0455-4857-9011-1ABC6960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C3FF1-EC94-49D9-A14C-F88D5DC8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C7E43-FB95-40FD-B260-5354AE1BA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F9D7-C5F4-4962-B69B-488E081B9A8F}" type="datetimeFigureOut">
              <a:rPr lang="de-AT" smtClean="0"/>
              <a:t>25.09.22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04281-C748-49BA-8174-976B1C0D2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A981B5-4164-4067-8408-A593ECC9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FAC05-CC1C-46C8-8C66-ADB17A72D329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249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6" y="-233"/>
            <a:ext cx="12196606" cy="719865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2000"/>
                    </a14:imgEffect>
                  </a14:imgLayer>
                </a14:imgProps>
              </a:ext>
            </a:extLst>
          </a:blip>
          <a:srcRect t="22424"/>
          <a:stretch/>
        </p:blipFill>
        <p:spPr>
          <a:xfrm>
            <a:off x="0" y="717003"/>
            <a:ext cx="12196606" cy="688735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4566376" y="-500360"/>
            <a:ext cx="5625548" cy="445829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04" y="2796385"/>
            <a:ext cx="3763577" cy="49375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230" y="3460012"/>
            <a:ext cx="1651251" cy="569612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471" y="4514809"/>
            <a:ext cx="2025759" cy="278579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2000"/>
                    </a14:imgEffect>
                  </a14:imgLayer>
                </a14:imgProps>
              </a:ext>
            </a:extLst>
          </a:blip>
          <a:srcRect t="22424"/>
          <a:stretch/>
        </p:blipFill>
        <p:spPr>
          <a:xfrm>
            <a:off x="1" y="5481908"/>
            <a:ext cx="12196606" cy="688735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60" y="1550814"/>
            <a:ext cx="1879524" cy="1071704"/>
          </a:xfrm>
          <a:prstGeom prst="rect">
            <a:avLst/>
          </a:prstGeom>
        </p:spPr>
      </p:pic>
      <p:sp>
        <p:nvSpPr>
          <p:cNvPr id="37" name="Ellipse 36"/>
          <p:cNvSpPr/>
          <p:nvPr/>
        </p:nvSpPr>
        <p:spPr>
          <a:xfrm>
            <a:off x="6168161" y="3352099"/>
            <a:ext cx="4393694" cy="4145748"/>
          </a:xfrm>
          <a:prstGeom prst="ellipse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/>
          <p:cNvSpPr/>
          <p:nvPr/>
        </p:nvSpPr>
        <p:spPr>
          <a:xfrm>
            <a:off x="7546075" y="-500360"/>
            <a:ext cx="7541750" cy="6768813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0643"/>
            <a:ext cx="12196606" cy="71986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470" y="4969042"/>
            <a:ext cx="3318585" cy="25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38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</dc:creator>
  <cp:lastModifiedBy>Mickael Naassila</cp:lastModifiedBy>
  <cp:revision>18</cp:revision>
  <cp:lastPrinted>2021-02-26T12:57:30Z</cp:lastPrinted>
  <dcterms:created xsi:type="dcterms:W3CDTF">2021-02-24T17:45:09Z</dcterms:created>
  <dcterms:modified xsi:type="dcterms:W3CDTF">2022-09-25T10:10:46Z</dcterms:modified>
</cp:coreProperties>
</file>